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EB79-94C8-7E12-4943-52301D96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611FF-D7A3-F2F4-6A18-51541B821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82EFE-D606-6F99-1D18-1B52EDF2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93B8B-AE5C-2A08-5DA8-20C533EA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FE794-212A-B0D5-C7E2-73886627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4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2DB9-B233-BAA3-7AA9-51B62E76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E52B97-A080-C900-5C1C-703B561A6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AFA9-2E98-C6F6-E0AE-3B0EFF0D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84773-A6E8-A6C1-2A50-CB34E32C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035BA-F892-8A2B-614A-9CC1204C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ED38F6-5A2D-F81A-A3A2-C83C2B804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BDD31-E89D-CED5-9E68-ADBDF8365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2EEDA-83B1-612E-608D-05F16908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56EC2-9AB5-9815-F6D6-28362E2A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CCE02-CD51-4A03-BCDF-75842FDB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43B1-C515-84E4-02DA-B7FDC19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E1A-2F97-0F01-C989-1B1879A63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4208-C9AF-BADB-08DD-FEEFB295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39BCA-12C0-4069-EDB2-4545517D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D2F5E-1B80-F032-37E9-307EC32D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6662-A707-F3DE-B3C7-3A5D5B52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A7413-D113-F53C-557E-7C587C5B5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89ED3-AAA6-D908-2D2F-6E9F82E9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0301-BA74-D717-8A8C-72841111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64E7-6DF9-2EF7-CCD4-08293F28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2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652D-BBB6-46D7-B587-283E87ED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7B774-14D4-E164-4867-94966398A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0D9C1-2641-5C19-EDE3-87423987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5690F-EC5B-5501-FE71-AFA342C9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39864-A584-551D-2C58-B5EC96FB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14E41-955B-FD82-2F70-AA440DE4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0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58B6-21B8-03BF-E604-429B88A9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DF2A8-0755-BAE7-60F0-113902074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18FA2-C98F-BE8B-2B3C-E863E355A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BF31D-C3AC-7EF6-2EFF-A6D817ED5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57109-FBC7-721D-59FC-9CECE5999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FA3DE-22A6-9C06-7FF9-45A664AC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0DA2D-80AF-080A-2DF3-F75D26D1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47A08-9C4F-2B2A-DA55-D9C7A139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4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8A35-297D-4F82-0372-DA4BD065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818E6-CA4C-7CAC-1EDD-6B4A688A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AF2A0-5D46-18ED-908E-2D26F71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24C2-940D-31DC-2795-733DE760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DEF93-7EC9-C2B1-468B-A7CA2A157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9106C-A8F1-1D4E-362E-A89E7DB4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DF707-455B-49E5-7DC8-1DB51DC1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0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7E49-3627-9BB1-89D5-0F4AE982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CB60-42C6-0E34-859D-EDF0FA550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578A0-615D-4148-471E-DBD40AE0E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73DBB-51FB-9A39-EDEF-44B6CB41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F49C9-DEC2-9523-FCED-CBC213F9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6CDD-1F74-6D41-BEEA-3742804E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20DF-28C5-4582-F535-9F03C44B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B343A-6F34-7621-B854-A64A73B99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1CB66-8DB2-8401-5FD7-2605B443E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92244-43C3-0F41-E6EE-C873F02F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EA886-2883-3003-F528-241F8C54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064C1-A9E5-15E0-25CF-CA20CCD4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8D574-D912-F475-A83F-3CF59185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A3C9-073C-1A4B-79D4-27AEA14D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F6385-073A-FBAA-23F6-53606F1CD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26FEDC-F9B5-4E74-AE93-9B1D1D5B35E1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E56CB-CAD7-235D-C82F-961C61D1B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73FA6-4A83-A440-3C9D-CAA023262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025017-52E8-4FC2-9E77-044F7688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8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01C9E5D4-080B-D49D-81B0-37AB3E03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4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5A2994-38B3-A04A-F3FF-47FBF23C9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268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itting at a desk&#10;&#10;AI-generated content may be incorrect.">
            <a:extLst>
              <a:ext uri="{FF2B5EF4-FFF2-40B4-BE49-F238E27FC236}">
                <a16:creationId xmlns:a16="http://schemas.microsoft.com/office/drawing/2014/main" id="{10F8E08A-3D2D-0FEA-1F1A-F8B8AF34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57ADD72B-7EFB-7C2C-D582-AF1150EF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4CCEE-9C17-A1EE-DFF4-A0741B9C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09074"/>
            <a:ext cx="11803122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3A31AD2-FA69-E3BC-7DA0-CE328E1E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white and black text on a purple square&#10;&#10;AI-generated content may be incorrect.">
            <a:extLst>
              <a:ext uri="{FF2B5EF4-FFF2-40B4-BE49-F238E27FC236}">
                <a16:creationId xmlns:a16="http://schemas.microsoft.com/office/drawing/2014/main" id="{5C051B69-55B6-C83C-CE89-AB90FF59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7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document&#10;&#10;AI-generated content may be incorrect.">
            <a:extLst>
              <a:ext uri="{FF2B5EF4-FFF2-40B4-BE49-F238E27FC236}">
                <a16:creationId xmlns:a16="http://schemas.microsoft.com/office/drawing/2014/main" id="{076E0BA5-5A96-0181-2AD3-29D72411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D0C040D-BABB-A283-A5DA-F4FB7CEE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C0BE5-F3D2-E4DF-74E2-75EBDCBE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9" t="2181"/>
          <a:stretch/>
        </p:blipFill>
        <p:spPr>
          <a:xfrm>
            <a:off x="163286" y="119742"/>
            <a:ext cx="12028714" cy="67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urple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F7EF9445-247B-88C7-24F3-3ED7F9DF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0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graduation cap and books&#10;&#10;AI-generated content may be incorrect.">
            <a:extLst>
              <a:ext uri="{FF2B5EF4-FFF2-40B4-BE49-F238E27FC236}">
                <a16:creationId xmlns:a16="http://schemas.microsoft.com/office/drawing/2014/main" id="{0C7E2416-A339-FDBD-006E-1B5B046D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1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pointing at a graph&#10;&#10;AI-generated content may be incorrect.">
            <a:extLst>
              <a:ext uri="{FF2B5EF4-FFF2-40B4-BE49-F238E27FC236}">
                <a16:creationId xmlns:a16="http://schemas.microsoft.com/office/drawing/2014/main" id="{3885F0BC-A39F-15E4-CD80-D7616032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4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1074BC-03B5-2394-E1C9-FD4BAD76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1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0ACE9B30-49EF-38A2-251F-D72AB2AE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75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person pointing at a graph&#10;&#10;AI-generated content may be incorrect.">
            <a:extLst>
              <a:ext uri="{FF2B5EF4-FFF2-40B4-BE49-F238E27FC236}">
                <a16:creationId xmlns:a16="http://schemas.microsoft.com/office/drawing/2014/main" id="{75BD42E8-F397-22FB-9891-EB2DC497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6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FE720E-7241-59D7-E17B-19FAED57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urple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B970496A-F565-446E-2FC6-6A84C80E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74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purple shirt and purple pants with purple and orange bells&#10;&#10;AI-generated content may be incorrect.">
            <a:extLst>
              <a:ext uri="{FF2B5EF4-FFF2-40B4-BE49-F238E27FC236}">
                <a16:creationId xmlns:a16="http://schemas.microsoft.com/office/drawing/2014/main" id="{2A9FF7DC-88FC-1448-5289-F7652E18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2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4CFA825-D125-EBB1-F7BC-4F45251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0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20002216-6E6C-8896-4550-1AE841CE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1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sports program&#10;&#10;AI-generated content may be incorrect.">
            <a:extLst>
              <a:ext uri="{FF2B5EF4-FFF2-40B4-BE49-F238E27FC236}">
                <a16:creationId xmlns:a16="http://schemas.microsoft.com/office/drawing/2014/main" id="{74846750-EA1A-F28C-AC4F-7CB9E3B8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2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urple and white logo&#10;&#10;AI-generated content may be incorrect.">
            <a:extLst>
              <a:ext uri="{FF2B5EF4-FFF2-40B4-BE49-F238E27FC236}">
                <a16:creationId xmlns:a16="http://schemas.microsoft.com/office/drawing/2014/main" id="{FF34E92B-3835-892C-F30B-85474D92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62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2EF6D-9249-ACFF-1FA8-AB3869C4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137653"/>
            <a:ext cx="11879333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urple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8E257AC9-83FF-29CD-32DA-6BC6FACD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9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A19F8172-DA32-BE0A-BFD4-3062339D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54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screen&#10;&#10;AI-generated content may be incorrect.">
            <a:extLst>
              <a:ext uri="{FF2B5EF4-FFF2-40B4-BE49-F238E27FC236}">
                <a16:creationId xmlns:a16="http://schemas.microsoft.com/office/drawing/2014/main" id="{17FBE7C7-3320-9D4D-065A-56186F4C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1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80214AF6-32B5-70E0-994B-9636C9C4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3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sports program&#10;&#10;AI-generated content may be incorrect.">
            <a:extLst>
              <a:ext uri="{FF2B5EF4-FFF2-40B4-BE49-F238E27FC236}">
                <a16:creationId xmlns:a16="http://schemas.microsoft.com/office/drawing/2014/main" id="{11CAB080-2A07-99EF-6336-993B25A2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people sitting at a table&#10;&#10;AI-generated content may be incorrect.">
            <a:extLst>
              <a:ext uri="{FF2B5EF4-FFF2-40B4-BE49-F238E27FC236}">
                <a16:creationId xmlns:a16="http://schemas.microsoft.com/office/drawing/2014/main" id="{366C493B-CD6B-516A-FB7C-10F4A831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0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next to a graph&#10;&#10;AI-generated content may be incorrect.">
            <a:extLst>
              <a:ext uri="{FF2B5EF4-FFF2-40B4-BE49-F238E27FC236}">
                <a16:creationId xmlns:a16="http://schemas.microsoft.com/office/drawing/2014/main" id="{ABAAB107-DECF-E86F-E12C-4E4F6E0A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2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tanding in front of a purple and white background&#10;&#10;AI-generated content may be incorrect.">
            <a:extLst>
              <a:ext uri="{FF2B5EF4-FFF2-40B4-BE49-F238E27FC236}">
                <a16:creationId xmlns:a16="http://schemas.microsoft.com/office/drawing/2014/main" id="{86BAA5D4-DBBE-A8A4-0796-DCD3455D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6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website&#10;&#10;AI-generated content may be incorrect.">
            <a:extLst>
              <a:ext uri="{FF2B5EF4-FFF2-40B4-BE49-F238E27FC236}">
                <a16:creationId xmlns:a16="http://schemas.microsoft.com/office/drawing/2014/main" id="{EECE16D0-42D0-FEA0-C9E3-ED3B6383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303889EC-3227-7EBE-15BC-9DC848B7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B2C54DAF-EA0D-08C4-14D6-63C81598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8603D78C-2971-C6A5-F5EB-9DE4F406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23316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person's hand pointing at a graph&#10;&#10;AI-generated content may be incorrect.">
            <a:extLst>
              <a:ext uri="{FF2B5EF4-FFF2-40B4-BE49-F238E27FC236}">
                <a16:creationId xmlns:a16="http://schemas.microsoft.com/office/drawing/2014/main" id="{41CDB850-104B-009D-E7C5-3A82EFD0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0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urple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D03063F2-9DB7-2020-C1E1-584C7383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 Vandana Atreyapurapu</dc:creator>
  <cp:lastModifiedBy>Surya Vandana Atreyapurapu</cp:lastModifiedBy>
  <cp:revision>2</cp:revision>
  <dcterms:created xsi:type="dcterms:W3CDTF">2025-03-22T09:39:32Z</dcterms:created>
  <dcterms:modified xsi:type="dcterms:W3CDTF">2025-03-22T10:12:11Z</dcterms:modified>
</cp:coreProperties>
</file>